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6" r:id="rId7"/>
    <p:sldId id="262" r:id="rId8"/>
    <p:sldId id="258" r:id="rId9"/>
    <p:sldId id="264" r:id="rId10"/>
    <p:sldId id="265" r:id="rId11"/>
    <p:sldId id="261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F282-1033-F94B-523D-A5D230047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A5D2B-2F96-AAC1-6E38-6679F50F0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1D670-111C-9E8A-D151-7DC3F039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DC215-0E6D-6B4F-2343-849EF446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278D1-AD31-746F-DD32-E429FD91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505C-7F91-2E61-23DF-5B194DC4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940E5-4218-F04D-4782-3813AAE52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A39DA-5FA0-4E5F-E6BF-CE6F152A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E79AF-0F77-728F-DE67-12BBF6BF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DC484-5A81-CE5F-B15B-22C8076E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6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18E120-690D-CD79-C0FE-1F29EF1BA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A7669-9D3D-567A-39BD-8FBFAF307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DE819-31AD-DC74-0657-E39583A2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0718-F4AB-4EC9-186E-533C54B9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5A1F3-40E6-DBAF-53F0-C94D332C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15AF-451B-8B3B-0922-6A2D1418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83ADB-95FD-F213-1CA2-5B7CF0959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C8125-D8DE-C6B4-33DE-128857C3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56B9E-F9AC-7229-709E-688BCE3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B2434-3C70-D659-3F9A-9FFD3636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876E-AED6-28C6-2B30-3EF90304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F247C-324F-5B59-B6D2-C813372AB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7D1DE-C5BB-13DD-311B-77D2A011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A35CE-BE26-5C07-4C20-8C2A477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99DBA-034D-813F-AE6B-92CD5F00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9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E240-0BE2-28B4-49F7-D9ACFDA5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74688-BCDD-B547-A84F-D870B64F4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ADB9B-3618-0DC1-630C-77EC06422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890A-E9FE-CF57-5E94-8082CB16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706E2-6BAA-0FC8-38CB-77F9E649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2017A-3BD0-2C0D-F6B6-61B10D47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B2E-A4ED-D08F-38FF-5DB933992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5B415-FFCD-6126-6CB4-79DFD0C53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15B91-4A8D-BA5F-E0DB-1ED66698F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40AC-7D67-21B3-3786-A26779366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4A2BD-7BE2-8FEE-7B92-DE7157075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D8E2B8-F0CC-8511-D566-B634425D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A854E-5DDA-582B-2C03-244C66D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99F4C-DC85-6A65-35CE-90847F84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21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D638-9882-77AF-CC75-DBB7459E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DCA22-0B27-B185-5B17-EC884189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24D63-1975-DC2C-8A23-491BF379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07794-5386-5627-F625-6775C771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0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587EDA-EFC1-261D-2EF8-0D7149312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3A95A-D279-E6B2-6725-DC117C29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D5073-82EB-7BF1-D3E5-1B193EC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1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BA7A-AB06-AC81-8FAB-B891ADD0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70DD8-7DD9-A8DD-A1EC-B01FB6B5E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BFEA7-3C7B-E54D-B105-B42D44E5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AB2EF-2112-FD40-D8F7-683A6BB2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633BF-7693-AB23-A2CB-70A0D5D7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EFC65-6A65-A5F5-C532-B1E49403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72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9E8-7769-559F-4E41-506596E6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AB124-E357-B9BA-6820-DB039B6E0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7099A-7A7F-3FFE-0A34-DC2FE6E16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70B63-E76E-AC1E-0BA1-CD782EC8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8405E-3FE7-898A-1D98-C5869AC3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541D8-8FBA-848D-6DC2-04DFCC9B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7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428A0B-00A1-4B08-46E7-3DBF4DDE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79CBC-CBAE-11E8-783A-00EB1FC07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11881-B329-27E2-B201-953462F72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BC641C-4E3D-429B-BBA3-D723A663312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08836-E831-831A-CD36-98F0AEFA2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A99F3-702C-E622-AC4F-DDA8D1F83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8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sco Ball On Purple Background">
            <a:extLst>
              <a:ext uri="{FF2B5EF4-FFF2-40B4-BE49-F238E27FC236}">
                <a16:creationId xmlns:a16="http://schemas.microsoft.com/office/drawing/2014/main" id="{97F5279F-2350-DF91-B573-B03EA13E2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379A7-6417-FA56-1E59-AA4BEFAE6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BLOCK AVERAGES EXTRAVAGANZA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D2E85-D2AB-0C6D-D9DE-A191D8A5E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 party for the people, by the people, and of the people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4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BD888-3934-0413-CD59-47BE56076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5431-8AD1-2621-D91A-DD6043C5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Maskers (16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02F66-EA4D-B173-180A-6E669596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" y="1828800"/>
            <a:ext cx="572262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FEDFE-8C45-1C04-1F9E-CF918098E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18288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8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6F3440-0AAA-030C-A746-87AD29E3AB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OLD EXPERIMENT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D939D2-8028-9FF1-8AA1-C048A4CC5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26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21CB-0089-E860-E7BC-758E75FA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AE484-D478-EFAF-85C1-7929B9D135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83" y="188277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5B2F01-9D5F-A987-CADB-CCE5A8B76168}"/>
              </a:ext>
            </a:extLst>
          </p:cNvPr>
          <p:cNvSpPr txBox="1"/>
          <p:nvPr/>
        </p:nvSpPr>
        <p:spPr>
          <a:xfrm>
            <a:off x="923925" y="1882775"/>
            <a:ext cx="4619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- 500 us ITD (</a:t>
            </a:r>
            <a:r>
              <a:rPr lang="en-US" dirty="0" err="1"/>
              <a:t>ITDSpeech</a:t>
            </a:r>
            <a:r>
              <a:rPr lang="en-US" dirty="0"/>
              <a:t>)</a:t>
            </a:r>
          </a:p>
          <a:p>
            <a:r>
              <a:rPr lang="en-US" dirty="0"/>
              <a:t>- Co-located (ILD0)</a:t>
            </a:r>
          </a:p>
          <a:p>
            <a:r>
              <a:rPr lang="en-US" dirty="0"/>
              <a:t>- 10 dB ILD (ILD10)</a:t>
            </a:r>
          </a:p>
          <a:p>
            <a:r>
              <a:rPr lang="en-US" dirty="0"/>
              <a:t>- 20 dB ILD (ILD20)</a:t>
            </a:r>
          </a:p>
          <a:p>
            <a:r>
              <a:rPr lang="en-US" dirty="0"/>
              <a:t>- 30 dB ILD (ILD30)</a:t>
            </a:r>
          </a:p>
          <a:p>
            <a:r>
              <a:rPr lang="en-US" dirty="0"/>
              <a:t>- Infinite ILD (</a:t>
            </a:r>
            <a:r>
              <a:rPr lang="en-US" dirty="0" err="1"/>
              <a:t>ILDInf</a:t>
            </a:r>
            <a:r>
              <a:rPr lang="en-US" dirty="0"/>
              <a:t>, target in left masker in right)</a:t>
            </a:r>
          </a:p>
          <a:p>
            <a:endParaRPr lang="en-US" dirty="0"/>
          </a:p>
          <a:p>
            <a:r>
              <a:rPr lang="en-US" dirty="0"/>
              <a:t>** NO switch attend in this dataset</a:t>
            </a:r>
          </a:p>
        </p:txBody>
      </p:sp>
    </p:spTree>
    <p:extLst>
      <p:ext uri="{BB962C8B-B14F-4D97-AF65-F5344CB8AC3E}">
        <p14:creationId xmlns:p14="http://schemas.microsoft.com/office/powerpoint/2010/main" val="374038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3A98-AABC-E3AA-7B66-C12E7CF7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D4BBA1-3F43-5E9C-F53D-EE7CDF12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9" y="1824038"/>
            <a:ext cx="952056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472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6D03C-0A40-FE10-10BA-868EBF7E0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Old Experiment WITH Breath Hold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F82EBC-1D71-4D55-E87D-D39E6537B2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7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72DD-CA40-1E07-F2EC-107B355C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2B96-1132-9907-3A69-8B4D237A4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F9F206-ED57-D680-BC0E-A9077792F9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SRM-NIRS-EEG-1	</a:t>
            </a:r>
            <a:br>
              <a:rPr lang="en-US" dirty="0"/>
            </a:br>
            <a:r>
              <a:rPr lang="en-US" dirty="0"/>
              <a:t>WITH breath hold normalization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6EDFD4C-4043-95B4-333C-A6C8CE3C6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Most Recent Experiment</a:t>
            </a:r>
          </a:p>
        </p:txBody>
      </p:sp>
    </p:spTree>
    <p:extLst>
      <p:ext uri="{BB962C8B-B14F-4D97-AF65-F5344CB8AC3E}">
        <p14:creationId xmlns:p14="http://schemas.microsoft.com/office/powerpoint/2010/main" val="387363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14EFD-4A7A-A18F-CF1F-960CF3FC7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8C8E-3094-03C2-FE4C-4E997F81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Masker Only (8 trials/condition)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FEB048-B1F5-4A63-1470-B4D37D69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762125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F0699-8A5F-BC66-BF5A-AE846E2BF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183356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1061-686B-9292-0982-65144853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Masker Only (8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8D484-AF8F-42BE-E7A6-347C569D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95" y="1862429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F02A1-D68B-8831-2509-AC5E5AA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295" y="16906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32C3-D80A-A959-2090-B567877F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Maskers (16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0689D-BEED-A214-AABE-F1455E1BC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90688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7AA1E-BF24-C503-7478-C649B2E6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17621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53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B153-5619-9625-B786-8D878DAC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vs. Noise (64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61FE0-A4B6-4FB3-AAB8-D65A38D5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19275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61980-BAE7-1136-D57C-4568AA49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8859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8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E6206-E3A1-0741-0CC2-8A6435C2C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D0742-5F02-4004-430D-AF0D919CD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SRM-NIRS-EEG-1	</a:t>
            </a:r>
            <a:br>
              <a:rPr lang="en-US" dirty="0"/>
            </a:br>
            <a:r>
              <a:rPr lang="en-US" dirty="0"/>
              <a:t>WITHOUT breath hold norm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A2DA12A-BFAC-1581-2FCA-5A1D100129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Most Recent Experiment</a:t>
            </a:r>
          </a:p>
        </p:txBody>
      </p:sp>
    </p:spTree>
    <p:extLst>
      <p:ext uri="{BB962C8B-B14F-4D97-AF65-F5344CB8AC3E}">
        <p14:creationId xmlns:p14="http://schemas.microsoft.com/office/powerpoint/2010/main" val="18103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79B9-CC60-5974-8B4E-339B4C94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Masker Only (8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E9F2E-5866-D985-B24D-5E77F876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690688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DA3B4-32BE-926F-0C0D-DDE3A42C3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9263"/>
            <a:ext cx="595122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E97AE-B47D-9DE2-8AFE-98A9A979E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6D86-616A-87B1-F021-EE9529A1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Masker Only (8 trials/condition)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F6F4B-418E-1FE8-CD04-CA7BD36F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" y="1690688"/>
            <a:ext cx="6027420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6D2CD6-34CD-1C11-DAF6-A5F0F3F4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90" y="1690688"/>
            <a:ext cx="602742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47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161</Words>
  <Application>Microsoft Office PowerPoint</Application>
  <PresentationFormat>Widescreen</PresentationFormat>
  <Paragraphs>25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BLOCK AVERAGES EXTRAVAGANZA</vt:lpstr>
      <vt:lpstr>SRM-NIRS-EEG-1  WITH breath hold normalization</vt:lpstr>
      <vt:lpstr>Speech Masker Only (8 trials/condition)</vt:lpstr>
      <vt:lpstr>Noise Masker Only (8 trials/condition)</vt:lpstr>
      <vt:lpstr>Both Maskers (16 trials/condition)</vt:lpstr>
      <vt:lpstr>Speech vs. Noise (64 trials/condition)</vt:lpstr>
      <vt:lpstr>SRM-NIRS-EEG-1  WITHOUT breath hold norm</vt:lpstr>
      <vt:lpstr>Speech Masker Only (8 trials/condition)</vt:lpstr>
      <vt:lpstr>Noise Masker Only (8 trials/condition)</vt:lpstr>
      <vt:lpstr>Both Maskers (16 trials/condition)</vt:lpstr>
      <vt:lpstr>OLD EXPERIMENT</vt:lpstr>
      <vt:lpstr>Conditions</vt:lpstr>
      <vt:lpstr>Montage</vt:lpstr>
      <vt:lpstr>Old Experiment WITH Breath Hold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Averages Extravaganza</dc:title>
  <dc:creator>Ben Noah Richardson</dc:creator>
  <cp:lastModifiedBy>Ben Noah Richardson</cp:lastModifiedBy>
  <cp:revision>6</cp:revision>
  <dcterms:created xsi:type="dcterms:W3CDTF">2024-02-22T15:15:07Z</dcterms:created>
  <dcterms:modified xsi:type="dcterms:W3CDTF">2024-02-22T16:59:49Z</dcterms:modified>
</cp:coreProperties>
</file>